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69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3C49A-FBA4-4CCF-9284-F2F10653EBE6}" type="datetimeFigureOut">
              <a:rPr lang="en-AU" smtClean="0"/>
              <a:t>8/02/2011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7C822-C9D5-44DE-8A50-444631A10C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6687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31D40-B238-4FDA-97D2-470658D679F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768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E004EB0-819C-40E9-8369-A918FA48B93B}" type="slidenum">
              <a:rPr lang="en-GB" smtClean="0"/>
              <a:pPr eaLnBrk="1" hangingPunct="1"/>
              <a:t>12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02EC-A478-45BB-918C-DA8BDBD21805}" type="datetimeFigureOut">
              <a:rPr lang="en-AU" smtClean="0"/>
              <a:t>8/02/2011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6F3-718F-4F35-93BE-CD19F1CE8A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923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02EC-A478-45BB-918C-DA8BDBD21805}" type="datetimeFigureOut">
              <a:rPr lang="en-AU" smtClean="0"/>
              <a:t>8/02/2011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6F3-718F-4F35-93BE-CD19F1CE8A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940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02EC-A478-45BB-918C-DA8BDBD21805}" type="datetimeFigureOut">
              <a:rPr lang="en-AU" smtClean="0"/>
              <a:t>8/02/2011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6F3-718F-4F35-93BE-CD19F1CE8A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590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02EC-A478-45BB-918C-DA8BDBD21805}" type="datetimeFigureOut">
              <a:rPr lang="en-AU" smtClean="0"/>
              <a:t>8/02/2011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6F3-718F-4F35-93BE-CD19F1CE8A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399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02EC-A478-45BB-918C-DA8BDBD21805}" type="datetimeFigureOut">
              <a:rPr lang="en-AU" smtClean="0"/>
              <a:t>8/02/2011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6F3-718F-4F35-93BE-CD19F1CE8A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243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02EC-A478-45BB-918C-DA8BDBD21805}" type="datetimeFigureOut">
              <a:rPr lang="en-AU" smtClean="0"/>
              <a:t>8/02/2011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6F3-718F-4F35-93BE-CD19F1CE8A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951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02EC-A478-45BB-918C-DA8BDBD21805}" type="datetimeFigureOut">
              <a:rPr lang="en-AU" smtClean="0"/>
              <a:t>8/02/2011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6F3-718F-4F35-93BE-CD19F1CE8A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7546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02EC-A478-45BB-918C-DA8BDBD21805}" type="datetimeFigureOut">
              <a:rPr lang="en-AU" smtClean="0"/>
              <a:t>8/02/2011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6F3-718F-4F35-93BE-CD19F1CE8A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905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02EC-A478-45BB-918C-DA8BDBD21805}" type="datetimeFigureOut">
              <a:rPr lang="en-AU" smtClean="0"/>
              <a:t>8/02/2011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6F3-718F-4F35-93BE-CD19F1CE8A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859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02EC-A478-45BB-918C-DA8BDBD21805}" type="datetimeFigureOut">
              <a:rPr lang="en-AU" smtClean="0"/>
              <a:t>8/02/2011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6F3-718F-4F35-93BE-CD19F1CE8A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7880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02EC-A478-45BB-918C-DA8BDBD21805}" type="datetimeFigureOut">
              <a:rPr lang="en-AU" smtClean="0"/>
              <a:t>8/02/2011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B6F3-718F-4F35-93BE-CD19F1CE8A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065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302EC-A478-45BB-918C-DA8BDBD21805}" type="datetimeFigureOut">
              <a:rPr lang="en-AU" smtClean="0"/>
              <a:t>8/02/2011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3B6F3-718F-4F35-93BE-CD19F1CE8A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594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.jpe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9/96/Ammonia-2D-dot-cross.png" TargetMode="External"/><Relationship Id="rId5" Type="http://schemas.openxmlformats.org/officeDocument/2006/relationships/image" Target="../media/image20.png"/><Relationship Id="rId4" Type="http://schemas.openxmlformats.org/officeDocument/2006/relationships/hyperlink" Target="http://upload.wikimedia.org/wikipedia/commons/3/3e/Methane-2D-dot-cross.pn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/>
          <a:lstStyle/>
          <a:p>
            <a:r>
              <a:rPr lang="en-AU" dirty="0" smtClean="0">
                <a:latin typeface="Comic Sans MS" pitchFamily="66" charset="0"/>
              </a:rPr>
              <a:t>Covalent Bonding</a:t>
            </a:r>
            <a:endParaRPr lang="en-A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81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omic Sans MS" pitchFamily="66" charset="0"/>
              </a:rPr>
              <a:t>Oxygen? O</a:t>
            </a:r>
            <a:r>
              <a:rPr lang="en-GB" sz="2400" dirty="0" smtClean="0">
                <a:latin typeface="Comic Sans MS" pitchFamily="66" charset="0"/>
              </a:rPr>
              <a:t>2</a:t>
            </a:r>
            <a:endParaRPr lang="en-GB" dirty="0" smtClean="0">
              <a:latin typeface="Comic Sans MS" pitchFamily="66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36866" name="Picture 2" descr="Bonding in oxygen. Two oxygen atoms each share two electr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2857500"/>
            <a:ext cx="3857625" cy="241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65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omic Sans MS" pitchFamily="66" charset="0"/>
              </a:rPr>
              <a:t>Water, H</a:t>
            </a:r>
            <a:r>
              <a:rPr lang="en-GB" sz="2800" dirty="0" smtClean="0">
                <a:latin typeface="Comic Sans MS" pitchFamily="66" charset="0"/>
              </a:rPr>
              <a:t>2</a:t>
            </a:r>
            <a:r>
              <a:rPr lang="en-GB" dirty="0" smtClean="0">
                <a:latin typeface="Comic Sans MS" pitchFamily="66" charset="0"/>
              </a:rPr>
              <a:t>O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35842" name="Picture 2" descr="http://www.bbc.co.uk/schools/gcsebitesize/science/images/diag_wat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2643188"/>
            <a:ext cx="4230688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83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omic Sans MS" pitchFamily="66" charset="0"/>
              </a:rPr>
              <a:t>Show your working: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GB" sz="4800" dirty="0" smtClean="0">
                <a:latin typeface="Comic Sans MS" pitchFamily="66" charset="0"/>
              </a:rPr>
              <a:t>Ammonia ; NH</a:t>
            </a:r>
            <a:r>
              <a:rPr lang="en-GB" sz="3600" dirty="0" smtClean="0">
                <a:latin typeface="Comic Sans MS" pitchFamily="66" charset="0"/>
              </a:rPr>
              <a:t>3</a:t>
            </a:r>
          </a:p>
          <a:p>
            <a:pPr eaLnBrk="1" hangingPunct="1"/>
            <a:endParaRPr lang="en-GB" sz="6000" dirty="0" smtClean="0">
              <a:latin typeface="Comic Sans MS" pitchFamily="66" charset="0"/>
            </a:endParaRPr>
          </a:p>
          <a:p>
            <a:pPr marL="0" indent="0" eaLnBrk="1" hangingPunct="1">
              <a:buNone/>
            </a:pPr>
            <a:r>
              <a:rPr lang="en-GB" sz="4800" dirty="0" smtClean="0">
                <a:latin typeface="Comic Sans MS" pitchFamily="66" charset="0"/>
              </a:rPr>
              <a:t>Methane; CH</a:t>
            </a:r>
            <a:r>
              <a:rPr lang="en-GB" sz="3600" dirty="0" smtClean="0">
                <a:latin typeface="Comic Sans MS" pitchFamily="66" charset="0"/>
              </a:rPr>
              <a:t>4</a:t>
            </a:r>
          </a:p>
          <a:p>
            <a:pPr eaLnBrk="1" hangingPunct="1"/>
            <a:endParaRPr lang="en-GB" sz="4800" dirty="0" smtClean="0">
              <a:latin typeface="Comic Sans MS" pitchFamily="66" charset="0"/>
            </a:endParaRPr>
          </a:p>
          <a:p>
            <a:pPr marL="0" indent="0" eaLnBrk="1" hangingPunct="1">
              <a:buNone/>
            </a:pPr>
            <a:r>
              <a:rPr lang="en-GB" sz="4800" dirty="0" smtClean="0">
                <a:latin typeface="Comic Sans MS" pitchFamily="66" charset="0"/>
              </a:rPr>
              <a:t>Carbon Dioxide; CO</a:t>
            </a:r>
            <a:r>
              <a:rPr lang="en-GB" sz="3600" dirty="0" smtClean="0">
                <a:latin typeface="Comic Sans MS" pitchFamily="66" charset="0"/>
              </a:rPr>
              <a:t>2</a:t>
            </a:r>
            <a:endParaRPr lang="en-GB" sz="4400" dirty="0" smtClean="0">
              <a:latin typeface="Comic Sans MS" pitchFamily="66" charset="0"/>
            </a:endParaRPr>
          </a:p>
        </p:txBody>
      </p:sp>
      <p:pic>
        <p:nvPicPr>
          <p:cNvPr id="37890" name="Picture 2" descr="Image:Methane-2D-dot-cross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2214563"/>
            <a:ext cx="28575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4" descr="Image:Ammonia-2D-dot-cross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2" y="620688"/>
            <a:ext cx="249237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6" descr="http://upload.wikimedia.org/wikipedia/commons/f/fd/Octet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2" y="5301208"/>
            <a:ext cx="2643188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587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12378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Properties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727" y="1772816"/>
            <a:ext cx="8692753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mic Sans MS" pitchFamily="66" charset="0"/>
              </a:rPr>
              <a:t>The Bonds between the Atoms are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STRONG</a:t>
            </a:r>
            <a:r>
              <a:rPr lang="en-US" dirty="0" smtClean="0">
                <a:latin typeface="Comic Sans MS" pitchFamily="66" charset="0"/>
              </a:rPr>
              <a:t>;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Van der Waals Forces (Intermolecular Forces) between molecules are weak</a:t>
            </a:r>
          </a:p>
          <a:p>
            <a:r>
              <a:rPr lang="en-US" dirty="0" smtClean="0">
                <a:latin typeface="Comic Sans MS" pitchFamily="66" charset="0"/>
              </a:rPr>
              <a:t>They don’t conduct electricity</a:t>
            </a:r>
          </a:p>
          <a:p>
            <a:r>
              <a:rPr lang="en-US" dirty="0" smtClean="0">
                <a:latin typeface="Comic Sans MS" pitchFamily="66" charset="0"/>
              </a:rPr>
              <a:t>They are usually gasses</a:t>
            </a:r>
          </a:p>
          <a:p>
            <a:r>
              <a:rPr lang="en-US" dirty="0" smtClean="0">
                <a:latin typeface="Comic Sans MS" pitchFamily="66" charset="0"/>
              </a:rPr>
              <a:t>Usually non-metals</a:t>
            </a:r>
          </a:p>
        </p:txBody>
      </p:sp>
    </p:spTree>
    <p:extLst>
      <p:ext uri="{BB962C8B-B14F-4D97-AF65-F5344CB8AC3E}">
        <p14:creationId xmlns:p14="http://schemas.microsoft.com/office/powerpoint/2010/main" val="162785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Comic Sans MS" pitchFamily="66" charset="0"/>
              </a:rPr>
              <a:t>Activity</a:t>
            </a:r>
            <a:endParaRPr lang="en-AU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err="1" smtClean="0">
                <a:latin typeface="Comic Sans MS" pitchFamily="66" charset="0"/>
              </a:rPr>
              <a:t>Lucarelli</a:t>
            </a:r>
            <a:endParaRPr lang="en-AU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AU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Page 11 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Set 3 Except no. 8. (empirical formulae)</a:t>
            </a:r>
          </a:p>
          <a:p>
            <a:pPr marL="0" indent="0">
              <a:buNone/>
            </a:pPr>
            <a:endParaRPr lang="en-AU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Then</a:t>
            </a:r>
            <a:r>
              <a:rPr lang="en-AU" dirty="0">
                <a:latin typeface="Comic Sans MS" pitchFamily="66" charset="0"/>
              </a:rPr>
              <a:t> </a:t>
            </a:r>
            <a:r>
              <a:rPr lang="en-AU" dirty="0" smtClean="0">
                <a:latin typeface="Comic Sans MS" pitchFamily="66" charset="0"/>
              </a:rPr>
              <a:t>Page 32 &amp; 35</a:t>
            </a:r>
          </a:p>
          <a:p>
            <a:pPr marL="0" indent="0">
              <a:buNone/>
            </a:pPr>
            <a:r>
              <a:rPr lang="en-AU" dirty="0" smtClean="0">
                <a:latin typeface="Comic Sans MS" pitchFamily="66" charset="0"/>
              </a:rPr>
              <a:t>Set 9 [Ionic] &amp; 10 [Covalent]</a:t>
            </a:r>
          </a:p>
          <a:p>
            <a:pPr marL="0" indent="0">
              <a:buNone/>
            </a:pPr>
            <a:endParaRPr lang="en-AU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78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Activity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latin typeface="Comic Sans MS" pitchFamily="66" charset="0"/>
              </a:rPr>
              <a:t>Draw two hydrogen electron arrangements. How do you think they will bond together?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DRAW IT!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>
              <a:latin typeface="Comic Sans MS" pitchFamily="66" charset="0"/>
            </a:endParaRP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GB" sz="4400" dirty="0" smtClean="0">
                <a:latin typeface="Comic Sans MS" pitchFamily="66" charset="0"/>
              </a:rPr>
              <a:t>LESSON OBJECTIVES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800" dirty="0" smtClean="0">
                <a:latin typeface="Comic Sans MS" pitchFamily="66" charset="0"/>
              </a:rPr>
              <a:t>To </a:t>
            </a:r>
            <a:r>
              <a:rPr lang="en-GB" sz="2800" dirty="0">
                <a:latin typeface="Comic Sans MS" pitchFamily="66" charset="0"/>
              </a:rPr>
              <a:t>state the differences between an ionic bond and a covalent bond.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800" dirty="0">
                <a:latin typeface="Comic Sans MS" pitchFamily="66" charset="0"/>
              </a:rPr>
              <a:t>To show this with dot cross diagrams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800" dirty="0">
                <a:latin typeface="Comic Sans MS" pitchFamily="66" charset="0"/>
              </a:rPr>
              <a:t>To demonstrate how ionic bonds and covalent bonds make compound formulae using the term “electron </a:t>
            </a:r>
            <a:r>
              <a:rPr lang="en-GB" sz="2800" dirty="0" err="1">
                <a:latin typeface="Comic Sans MS" pitchFamily="66" charset="0"/>
              </a:rPr>
              <a:t>valency</a:t>
            </a:r>
            <a:r>
              <a:rPr lang="en-GB" sz="2800" dirty="0">
                <a:latin typeface="Comic Sans MS" pitchFamily="66" charset="0"/>
              </a:rPr>
              <a:t>”. </a:t>
            </a:r>
            <a:endParaRPr lang="en-GB" sz="2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77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omic Sans MS" pitchFamily="66" charset="0"/>
              </a:rPr>
              <a:t>Hydrogen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lvl="8">
              <a:buFontTx/>
              <a:buNone/>
              <a:defRPr/>
            </a:pPr>
            <a:r>
              <a:rPr lang="en-GB" dirty="0"/>
              <a:t> </a:t>
            </a:r>
            <a:r>
              <a:rPr lang="en-GB" sz="6000" dirty="0" smtClean="0"/>
              <a:t>+</a:t>
            </a:r>
            <a:endParaRPr lang="en-GB" sz="6000" dirty="0"/>
          </a:p>
        </p:txBody>
      </p:sp>
      <p:pic>
        <p:nvPicPr>
          <p:cNvPr id="8196" name="Picture 2" descr="http://www.green-planet-solar-energy.com/images/hydrogen_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143125"/>
            <a:ext cx="3333750" cy="33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2" descr="http://www.green-planet-solar-energy.com/images/hydrogen_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2214563"/>
            <a:ext cx="3333750" cy="339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282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omic Sans MS" pitchFamily="66" charset="0"/>
              </a:rPr>
              <a:t>See it yet?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500063" y="1785938"/>
            <a:ext cx="8229600" cy="4525962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20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20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200">
              <a:latin typeface="+mn-lt"/>
              <a:cs typeface="+mn-cs"/>
            </a:endParaRPr>
          </a:p>
          <a:p>
            <a:pPr marL="3886200" lvl="8" indent="-2286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2000">
                <a:latin typeface="+mn-lt"/>
                <a:cs typeface="+mn-cs"/>
              </a:rPr>
              <a:t> </a:t>
            </a:r>
            <a:r>
              <a:rPr lang="en-GB" sz="6000">
                <a:latin typeface="+mn-lt"/>
                <a:cs typeface="+mn-cs"/>
              </a:rPr>
              <a:t>+</a:t>
            </a:r>
            <a:endParaRPr lang="en-GB" sz="6000" dirty="0">
              <a:latin typeface="+mn-lt"/>
              <a:cs typeface="+mn-cs"/>
            </a:endParaRPr>
          </a:p>
        </p:txBody>
      </p:sp>
      <p:pic>
        <p:nvPicPr>
          <p:cNvPr id="9221" name="Picture 2" descr="http://www.green-planet-solar-energy.com/images/hydrogen_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143125"/>
            <a:ext cx="3333750" cy="33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2" descr="http://www.green-planet-solar-energy.com/images/hydrogen_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2214563"/>
            <a:ext cx="3333750" cy="339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339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omic Sans MS" pitchFamily="66" charset="0"/>
              </a:rPr>
              <a:t>Hydrogen or H</a:t>
            </a:r>
            <a:r>
              <a:rPr lang="en-GB" baseline="-25000" dirty="0" smtClean="0">
                <a:latin typeface="Comic Sans MS" pitchFamily="66" charset="0"/>
              </a:rPr>
              <a:t>2 </a:t>
            </a:r>
            <a:endParaRPr lang="en-GB" dirty="0" smtClean="0">
              <a:latin typeface="Comic Sans MS" pitchFamily="66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lvl="8">
              <a:buFontTx/>
              <a:buNone/>
              <a:defRPr/>
            </a:pPr>
            <a:r>
              <a:rPr lang="en-GB" dirty="0"/>
              <a:t> </a:t>
            </a:r>
            <a:endParaRPr lang="en-GB" sz="6000" dirty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2143125"/>
            <a:ext cx="628650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007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omic Sans MS" pitchFamily="66" charset="0"/>
              </a:rPr>
              <a:t>Chlorine – Draw this one... x2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algn="r" eaLnBrk="1" hangingPunct="1">
              <a:buFont typeface="Wingdings 2" pitchFamily="18" charset="2"/>
              <a:buNone/>
            </a:pPr>
            <a:r>
              <a:rPr lang="en-GB" u="sng" smtClean="0"/>
              <a:t>Answer </a:t>
            </a:r>
            <a:r>
              <a:rPr lang="en-GB" smtClean="0"/>
              <a:t>                 	</a:t>
            </a:r>
          </a:p>
        </p:txBody>
      </p:sp>
      <p:pic>
        <p:nvPicPr>
          <p:cNvPr id="11268" name="Picture 5" descr="http://www.americanchemistry.com/s_chlorine/docs/images/cl2_diagra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785938"/>
            <a:ext cx="4286250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 descr="Bonding in chlorine. Two chlorine atoms each share one electr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4286250"/>
            <a:ext cx="3771900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21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7" descr="G5_PPT2_slide2_Hat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" t="1640" r="1640" b="1640"/>
          <a:stretch>
            <a:fillRect/>
          </a:stretch>
        </p:blipFill>
        <p:spPr bwMode="auto">
          <a:xfrm>
            <a:off x="3500438" y="214313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G5_PPT2_slide3_Hatom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3429000"/>
            <a:ext cx="2471738" cy="247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G5_PPT2_slide3_Hatom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25" y="3411538"/>
            <a:ext cx="2471738" cy="24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G5_PPT2_slide3_pulse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25" y="4605338"/>
            <a:ext cx="4002088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G5_PPT2_slide3_pulse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5" y="3779838"/>
            <a:ext cx="400526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G5_PPT2_slide3_pulse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3836988"/>
            <a:ext cx="4002088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G5_PPT2_slide3_pulse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25" y="4579938"/>
            <a:ext cx="400526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G5_PPT2_slide3_pulse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25" y="4605338"/>
            <a:ext cx="4002088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2" descr="G5_PPT2_slide3_pulse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3789363"/>
            <a:ext cx="4005262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154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G5_PPT2_slide4_Hato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428625"/>
            <a:ext cx="5468937" cy="309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G5_PPT2_slide4_puls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1177925"/>
            <a:ext cx="1150937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G5_PPT2_slide4_pulse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675" y="1190625"/>
            <a:ext cx="1150938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G5_PPT2_slide4_pulse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938" y="1216025"/>
            <a:ext cx="1150937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G5_PPT2_slide4_pulse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75" y="1190625"/>
            <a:ext cx="1150938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G5_PPT2_slide4_puls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1177925"/>
            <a:ext cx="1150937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G5_PPT2_slide4_pulse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850" y="1190625"/>
            <a:ext cx="1150938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28625" y="3282062"/>
            <a:ext cx="5759450" cy="3575240"/>
          </a:xfrm>
          <a:prstGeom prst="roundRect">
            <a:avLst>
              <a:gd name="adj" fmla="val 387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tIns="144000" bIns="144000" anchor="ctr">
            <a:spAutoFit/>
          </a:bodyPr>
          <a:lstStyle/>
          <a:p>
            <a:pPr marL="263525" indent="-263525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en-GB" sz="2400" dirty="0">
                <a:latin typeface="Comic Sans MS" pitchFamily="66" charset="0"/>
              </a:rPr>
              <a:t>When the atoms are close, the attractions are so strong that a molecule of hydrogen (H</a:t>
            </a:r>
            <a:r>
              <a:rPr lang="en-GB" sz="2400" baseline="-25000" dirty="0">
                <a:latin typeface="Comic Sans MS" pitchFamily="66" charset="0"/>
              </a:rPr>
              <a:t>2</a:t>
            </a:r>
            <a:r>
              <a:rPr lang="en-GB" sz="2400" dirty="0">
                <a:latin typeface="Comic Sans MS" pitchFamily="66" charset="0"/>
              </a:rPr>
              <a:t>) is formed.</a:t>
            </a:r>
          </a:p>
          <a:p>
            <a:pPr marL="263525" indent="-263525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en-GB" sz="2400" dirty="0">
                <a:latin typeface="Comic Sans MS" pitchFamily="66" charset="0"/>
              </a:rPr>
              <a:t>The atoms are held together by the attractions between the two nuclei and the shared pair of electrons. This is a single covalent bond.</a:t>
            </a:r>
          </a:p>
        </p:txBody>
      </p:sp>
    </p:spTree>
    <p:extLst>
      <p:ext uri="{BB962C8B-B14F-4D97-AF65-F5344CB8AC3E}">
        <p14:creationId xmlns:p14="http://schemas.microsoft.com/office/powerpoint/2010/main" val="76235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sers\Murphy\Teaching Resources\Pictures\Chemistry\Atomic\atom4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" y="0"/>
            <a:ext cx="92756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omic Sans MS" pitchFamily="66" charset="0"/>
              </a:rPr>
              <a:t>Hydrogen and Chlorine?</a:t>
            </a:r>
          </a:p>
        </p:txBody>
      </p:sp>
      <p:pic>
        <p:nvPicPr>
          <p:cNvPr id="34820" name="Picture 4" descr="Bonding in hydrogen chloride. A hydrogen atom and chlorine atom each share one electr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3286125"/>
            <a:ext cx="500062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267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30DEBF7E8BEF4BA396B592152DA228" ma:contentTypeVersion="23" ma:contentTypeDescription="Create a new document." ma:contentTypeScope="" ma:versionID="c99ea7ec073bb56e4046c71651e8c57d">
  <xsd:schema xmlns:xsd="http://www.w3.org/2001/XMLSchema" xmlns:xs="http://www.w3.org/2001/XMLSchema" xmlns:p="http://schemas.microsoft.com/office/2006/metadata/properties" xmlns:ns1="http://schemas.microsoft.com/sharepoint/v3" xmlns:ns2="776f451b-789d-4c8f-af74-3c000e6cce27" xmlns:ns3="00896bbc-7f86-448f-ab6b-109e07409180" targetNamespace="http://schemas.microsoft.com/office/2006/metadata/properties" ma:root="true" ma:fieldsID="e754bb5c132b05dabb07f70971e213a2" ns1:_="" ns2:_="" ns3:_="">
    <xsd:import namespace="http://schemas.microsoft.com/sharepoint/v3"/>
    <xsd:import namespace="776f451b-789d-4c8f-af74-3c000e6cce27"/>
    <xsd:import namespace="00896bbc-7f86-448f-ab6b-109e0740918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6f451b-789d-4c8f-af74-3c000e6cce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8" nillable="true" ma:displayName="Taxonomy Catch All Column" ma:hidden="true" ma:list="{40edb284-b2af-4982-87ad-a11fa734b163}" ma:internalName="TaxCatchAll" ma:showField="CatchAllData" ma:web="776f451b-789d-4c8f-af74-3c000e6cce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896bbc-7f86-448f-ab6b-109e074091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807d7447-0f6d-4322-8bac-43da6d24e0c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3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776f451b-789d-4c8f-af74-3c000e6cce27" xsi:nil="true"/>
    <lcf76f155ced4ddcb4097134ff3c332f xmlns="00896bbc-7f86-448f-ab6b-109e0740918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3D0CD3B-82CE-4589-A20A-F78939470904}"/>
</file>

<file path=customXml/itemProps2.xml><?xml version="1.0" encoding="utf-8"?>
<ds:datastoreItem xmlns:ds="http://schemas.openxmlformats.org/officeDocument/2006/customXml" ds:itemID="{4660CC86-D27B-4860-94F7-50013F53F075}"/>
</file>

<file path=customXml/itemProps3.xml><?xml version="1.0" encoding="utf-8"?>
<ds:datastoreItem xmlns:ds="http://schemas.openxmlformats.org/officeDocument/2006/customXml" ds:itemID="{DE028082-A351-4CA2-B5D7-31772FDFBF63}"/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217</Words>
  <Application>Microsoft Office PowerPoint</Application>
  <PresentationFormat>On-screen Show (4:3)</PresentationFormat>
  <Paragraphs>57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Covalent Bonding</vt:lpstr>
      <vt:lpstr>Activity</vt:lpstr>
      <vt:lpstr>Hydrogen</vt:lpstr>
      <vt:lpstr>See it yet?</vt:lpstr>
      <vt:lpstr>Hydrogen or H2 </vt:lpstr>
      <vt:lpstr>Chlorine – Draw this one... x2</vt:lpstr>
      <vt:lpstr>PowerPoint Presentation</vt:lpstr>
      <vt:lpstr>PowerPoint Presentation</vt:lpstr>
      <vt:lpstr>Hydrogen and Chlorine?</vt:lpstr>
      <vt:lpstr>Oxygen? O2</vt:lpstr>
      <vt:lpstr>Water, H2O</vt:lpstr>
      <vt:lpstr>Show your working:</vt:lpstr>
      <vt:lpstr>Properties</vt:lpstr>
      <vt:lpstr>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6 – Ionic Bonding</dc:title>
  <dc:creator>Murphy</dc:creator>
  <cp:lastModifiedBy>Anthony Murphy</cp:lastModifiedBy>
  <cp:revision>8</cp:revision>
  <dcterms:created xsi:type="dcterms:W3CDTF">2011-02-07T13:58:11Z</dcterms:created>
  <dcterms:modified xsi:type="dcterms:W3CDTF">2011-02-08T05:35:44Z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0x0101007D30DEBF7E8BEF4BA396B592152DA228</vt:lpwstr>
  </property>
</Properties>
</file>